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1"/>
  </p:notesMasterIdLst>
  <p:sldIdLst>
    <p:sldId id="276" r:id="rId2"/>
    <p:sldId id="279" r:id="rId3"/>
    <p:sldId id="258" r:id="rId4"/>
    <p:sldId id="334" r:id="rId5"/>
    <p:sldId id="278" r:id="rId6"/>
    <p:sldId id="384" r:id="rId7"/>
    <p:sldId id="385" r:id="rId8"/>
    <p:sldId id="281" r:id="rId9"/>
    <p:sldId id="461" r:id="rId10"/>
    <p:sldId id="338" r:id="rId11"/>
    <p:sldId id="339" r:id="rId12"/>
    <p:sldId id="38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4" r:id="rId22"/>
    <p:sldId id="456" r:id="rId23"/>
    <p:sldId id="457" r:id="rId24"/>
    <p:sldId id="472" r:id="rId25"/>
    <p:sldId id="553" r:id="rId26"/>
    <p:sldId id="554" r:id="rId27"/>
    <p:sldId id="556" r:id="rId28"/>
    <p:sldId id="557" r:id="rId29"/>
    <p:sldId id="381" r:id="rId30"/>
    <p:sldId id="484" r:id="rId31"/>
    <p:sldId id="561" r:id="rId32"/>
    <p:sldId id="562" r:id="rId33"/>
    <p:sldId id="566" r:id="rId34"/>
    <p:sldId id="567" r:id="rId35"/>
    <p:sldId id="563" r:id="rId36"/>
    <p:sldId id="564" r:id="rId37"/>
    <p:sldId id="565" r:id="rId38"/>
    <p:sldId id="568" r:id="rId39"/>
    <p:sldId id="569" r:id="rId40"/>
    <p:sldId id="573" r:id="rId41"/>
    <p:sldId id="570" r:id="rId42"/>
    <p:sldId id="571" r:id="rId43"/>
    <p:sldId id="574" r:id="rId44"/>
    <p:sldId id="575" r:id="rId45"/>
    <p:sldId id="576" r:id="rId46"/>
    <p:sldId id="577" r:id="rId47"/>
    <p:sldId id="578" r:id="rId48"/>
    <p:sldId id="580" r:id="rId49"/>
    <p:sldId id="582" r:id="rId50"/>
    <p:sldId id="579" r:id="rId51"/>
    <p:sldId id="581" r:id="rId52"/>
    <p:sldId id="583" r:id="rId53"/>
    <p:sldId id="584" r:id="rId54"/>
    <p:sldId id="585" r:id="rId55"/>
    <p:sldId id="586" r:id="rId56"/>
    <p:sldId id="587" r:id="rId57"/>
    <p:sldId id="588" r:id="rId58"/>
    <p:sldId id="558" r:id="rId59"/>
    <p:sldId id="559" r:id="rId6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83AE6-46FA-4A59-8FB0-9F97EB10719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70" autoAdjust="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1915A0-3F6B-4816-8B58-42A92554F37F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C8DE2A8-4636-4FA6-9F16-40E883D12D8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FAE7FCE-D08E-41E2-A0FA-AB542003537A}" type="slidenum">
              <a:rPr lang="en-US" altLang="en-US" smtClean="0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1F0B4C-28AB-43FF-ACD7-7FCD71307F3E}" type="slidenum">
              <a:rPr lang="en-US" altLang="en-US" smtClean="0">
                <a:latin typeface="Calibri" pitchFamily="34" charset="0"/>
              </a:rPr>
              <a:pPr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0F22C-3BD5-457C-A677-BA1C650F40B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632D7-470F-4D81-AE3E-992D5594BD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8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4EE-0355-4892-983B-C119B058093B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EA3-58DE-44D5-86D5-7A2FF95880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4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73813-3757-4647-B081-C18E622C380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D8534-4B94-4E5F-9C05-3D2AE2C663B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1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0C51-7CD7-460E-BC94-6EEEADD25B7C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7CC-4AB2-4F3B-AC11-1792F5EFB63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40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3D64-A398-43D4-82A5-5F474D215D8E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C51-3D83-42C2-A972-7D04C24919F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9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14ED-38C0-43FD-99AC-B3BC4AC15519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C65F-7E52-4E33-8CC2-1348AA0B7C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28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45175-ACE3-4D87-97EC-D50E2EA6772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B645-59B8-49BA-B11D-BA925ED53E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3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A5FE-1F51-4219-A058-CAE2EAAAC027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642B0-ECD8-49AE-B2A6-2333CC9569D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41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3436C-3510-4866-9DA8-90FC9FE2625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61A0-B43C-4AEF-BDC1-DA8444F388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192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1BEBF-5F8B-4B0E-B459-82F05C1F7C17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6C62-0919-4A40-9AF7-F6C054F0BA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40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D2D18-F686-4D16-ABD3-915C90775AD5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322DA-87C0-4FEF-B9D0-DAF02F5621F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35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B738E1-9343-49A5-B687-FE2867D3BC58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6E2F4D4-2FE5-4492-B2C6-13ACAFB4C57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048000" y="287338"/>
            <a:ext cx="6096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algn="ctr" eaLnBrk="1" hangingPunct="1"/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A PROJECT PRESENTATION</a:t>
            </a:r>
            <a:br>
              <a:rPr lang="en-US" alt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 eaLnBrk="1" hangingPunct="1"/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Agwis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 Messenger</a:t>
            </a: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</p:txBody>
      </p:sp>
      <p:sp>
        <p:nvSpPr>
          <p:cNvPr id="2051" name="Rectangle 7"/>
          <p:cNvSpPr>
            <a:spLocks noChangeArrowheads="1"/>
          </p:cNvSpPr>
          <p:nvPr/>
        </p:nvSpPr>
        <p:spPr bwMode="auto">
          <a:xfrm>
            <a:off x="1098550" y="2997200"/>
            <a:ext cx="288766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Developed By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Himani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Prajapati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.</a:t>
            </a:r>
          </a:p>
          <a:p>
            <a:pPr algn="ctr" eaLnBrk="1" hangingPunct="1"/>
            <a:r>
              <a:rPr lang="en-US" altLang="en-US" sz="1600" dirty="0">
                <a:latin typeface="Adobe Naskh Medium"/>
                <a:cs typeface="Times New Roman" pitchFamily="18" charset="0"/>
              </a:rPr>
              <a:t>(</a:t>
            </a:r>
            <a:r>
              <a:rPr lang="en-US" altLang="en-US" dirty="0">
                <a:latin typeface="Adobe Naskh Medium"/>
                <a:cs typeface="Times New Roman" pitchFamily="18" charset="0"/>
              </a:rPr>
              <a:t>2016095900000614</a:t>
            </a:r>
            <a:r>
              <a:rPr lang="en-US" altLang="en-US" sz="1600" dirty="0">
                <a:latin typeface="Adobe Naskh Medium"/>
                <a:cs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Gaurang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Parmar</a:t>
            </a:r>
            <a:endParaRPr lang="en-US" altLang="en-US" sz="2400" dirty="0">
              <a:latin typeface="Adobe Naskh Medium"/>
              <a:cs typeface="Times New Roman" pitchFamily="18" charset="0"/>
            </a:endParaRPr>
          </a:p>
          <a:p>
            <a:pPr algn="ctr" eaLnBrk="1" hangingPunct="1"/>
            <a:r>
              <a:rPr lang="en-US" altLang="en-US" dirty="0">
                <a:latin typeface="Adobe Naskh Medium"/>
                <a:cs typeface="Times New Roman" pitchFamily="18" charset="0"/>
              </a:rPr>
              <a:t>(2016095900000684)</a:t>
            </a:r>
          </a:p>
          <a:p>
            <a:pPr algn="ctr" eaLnBrk="1" hangingPunct="1"/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8569325" y="2835275"/>
            <a:ext cx="320833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Internal Guide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sandhi</a:t>
            </a:r>
          </a:p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External Guide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Chetan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Soni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eaLnBrk="1" hangingPunct="1"/>
            <a:r>
              <a:rPr lang="en-US" altLang="en-US" dirty="0">
                <a:latin typeface="Adobe Naskh Medium"/>
                <a:ea typeface="Adobe Naskh Medium"/>
                <a:cs typeface="Adobe Naskh Medium"/>
              </a:rPr>
              <a:t> 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713" y="5408613"/>
            <a:ext cx="104251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400" b="1" u="sng">
                <a:latin typeface="Times New Roman" pitchFamily="18" charset="0"/>
                <a:cs typeface="Times New Roman" pitchFamily="18" charset="0"/>
              </a:rPr>
              <a:t>Submitted To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Department Of Computer Application(Sankalchand Patel College Of Engineering,Visnagar)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Sankalchand Patel University,Visnagar.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7325" y="2173288"/>
            <a:ext cx="2022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spc="150" baseline="30000" dirty="0">
                <a:ln w="11430"/>
                <a:latin typeface="Times New Roman" pitchFamily="18" charset="0"/>
                <a:cs typeface="Times New Roman" pitchFamily="18" charset="0"/>
              </a:rPr>
              <a:t>Group No</a:t>
            </a:r>
            <a:r>
              <a:rPr lang="en-US" sz="3200" b="1" spc="150" baseline="30000" dirty="0">
                <a:ln w="11430"/>
                <a:latin typeface="Times New Roman" pitchFamily="18" charset="0"/>
                <a:cs typeface="Times New Roman" pitchFamily="18" charset="0"/>
              </a:rPr>
              <a:t>:01</a:t>
            </a:r>
            <a:r>
              <a:rPr lang="en-US" sz="3200" b="1" spc="150" dirty="0">
                <a:ln w="11430"/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5413" y="2260600"/>
            <a:ext cx="28606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spc="15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MCA  SEM 6</a:t>
            </a:r>
            <a:r>
              <a:rPr lang="en-US" sz="2600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0" baseline="3000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10" descr="https://tse3.mm.bing.net/th?id=OIP.sukjj-yLEnd8MUiUHqrcgwHaCZ&amp;pid=Api&amp;P=0&amp;w=469&amp;h=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835275"/>
            <a:ext cx="41576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2801938" y="1905000"/>
            <a:ext cx="7112000" cy="1336675"/>
            <a:chOff x="0" y="0"/>
            <a:chExt cx="3359" cy="1007"/>
          </a:xfrm>
        </p:grpSpPr>
        <p:sp>
          <p:nvSpPr>
            <p:cNvPr id="113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1" name="Rectangle 5"/>
            <p:cNvSpPr>
              <a:spLocks noChangeArrowheads="1"/>
            </p:cNvSpPr>
            <p:nvPr/>
          </p:nvSpPr>
          <p:spPr bwMode="auto">
            <a:xfrm>
              <a:off x="1264" y="0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2" name="Rectangle 6"/>
            <p:cNvSpPr>
              <a:spLocks noChangeArrowheads="1"/>
            </p:cNvSpPr>
            <p:nvPr/>
          </p:nvSpPr>
          <p:spPr bwMode="auto">
            <a:xfrm>
              <a:off x="0" y="336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3" name="Rectangle 7"/>
            <p:cNvSpPr>
              <a:spLocks noChangeArrowheads="1"/>
            </p:cNvSpPr>
            <p:nvPr/>
          </p:nvSpPr>
          <p:spPr bwMode="auto">
            <a:xfrm>
              <a:off x="1264" y="336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4" name="Rectangle 8"/>
            <p:cNvSpPr>
              <a:spLocks noChangeArrowheads="1"/>
            </p:cNvSpPr>
            <p:nvPr/>
          </p:nvSpPr>
          <p:spPr bwMode="auto">
            <a:xfrm>
              <a:off x="0" y="672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5" name="Rectangle 9"/>
            <p:cNvSpPr>
              <a:spLocks noChangeArrowheads="1"/>
            </p:cNvSpPr>
            <p:nvPr/>
          </p:nvSpPr>
          <p:spPr bwMode="auto">
            <a:xfrm>
              <a:off x="1264" y="672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6" name="Line 10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7" name="Line 11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8" name="Line 12"/>
            <p:cNvSpPr>
              <a:spLocks noChangeShapeType="1"/>
            </p:cNvSpPr>
            <p:nvPr/>
          </p:nvSpPr>
          <p:spPr bwMode="auto">
            <a:xfrm>
              <a:off x="0" y="336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9" name="Line 13"/>
            <p:cNvSpPr>
              <a:spLocks noChangeShapeType="1"/>
            </p:cNvSpPr>
            <p:nvPr/>
          </p:nvSpPr>
          <p:spPr bwMode="auto">
            <a:xfrm>
              <a:off x="1264" y="336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0" name="Line 14"/>
            <p:cNvSpPr>
              <a:spLocks noChangeShapeType="1"/>
            </p:cNvSpPr>
            <p:nvPr/>
          </p:nvSpPr>
          <p:spPr bwMode="auto">
            <a:xfrm>
              <a:off x="0" y="672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1" name="Line 15"/>
            <p:cNvSpPr>
              <a:spLocks noChangeShapeType="1"/>
            </p:cNvSpPr>
            <p:nvPr/>
          </p:nvSpPr>
          <p:spPr bwMode="auto">
            <a:xfrm>
              <a:off x="1264" y="672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2" name="Line 16"/>
            <p:cNvSpPr>
              <a:spLocks noChangeShapeType="1"/>
            </p:cNvSpPr>
            <p:nvPr/>
          </p:nvSpPr>
          <p:spPr bwMode="auto">
            <a:xfrm>
              <a:off x="0" y="1008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3" name="Line 17"/>
            <p:cNvSpPr>
              <a:spLocks noChangeShapeType="1"/>
            </p:cNvSpPr>
            <p:nvPr/>
          </p:nvSpPr>
          <p:spPr bwMode="auto">
            <a:xfrm>
              <a:off x="1264" y="1008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4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5" name="Line 19"/>
            <p:cNvSpPr>
              <a:spLocks noChangeShapeType="1"/>
            </p:cNvSpPr>
            <p:nvPr/>
          </p:nvSpPr>
          <p:spPr bwMode="auto">
            <a:xfrm>
              <a:off x="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6" name="Line 20"/>
            <p:cNvSpPr>
              <a:spLocks noChangeShapeType="1"/>
            </p:cNvSpPr>
            <p:nvPr/>
          </p:nvSpPr>
          <p:spPr bwMode="auto">
            <a:xfrm>
              <a:off x="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7" name="Line 21"/>
            <p:cNvSpPr>
              <a:spLocks noChangeShapeType="1"/>
            </p:cNvSpPr>
            <p:nvPr/>
          </p:nvSpPr>
          <p:spPr bwMode="auto">
            <a:xfrm>
              <a:off x="1264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8" name="Line 22"/>
            <p:cNvSpPr>
              <a:spLocks noChangeShapeType="1"/>
            </p:cNvSpPr>
            <p:nvPr/>
          </p:nvSpPr>
          <p:spPr bwMode="auto">
            <a:xfrm>
              <a:off x="1264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9" name="Line 23"/>
            <p:cNvSpPr>
              <a:spLocks noChangeShapeType="1"/>
            </p:cNvSpPr>
            <p:nvPr/>
          </p:nvSpPr>
          <p:spPr bwMode="auto">
            <a:xfrm>
              <a:off x="1264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0" name="Line 24"/>
            <p:cNvSpPr>
              <a:spLocks noChangeShapeType="1"/>
            </p:cNvSpPr>
            <p:nvPr/>
          </p:nvSpPr>
          <p:spPr bwMode="auto">
            <a:xfrm>
              <a:off x="336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1" name="Line 25"/>
            <p:cNvSpPr>
              <a:spLocks noChangeShapeType="1"/>
            </p:cNvSpPr>
            <p:nvPr/>
          </p:nvSpPr>
          <p:spPr bwMode="auto">
            <a:xfrm>
              <a:off x="336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2" name="Line 26"/>
            <p:cNvSpPr>
              <a:spLocks noChangeShapeType="1"/>
            </p:cNvSpPr>
            <p:nvPr/>
          </p:nvSpPr>
          <p:spPr bwMode="auto">
            <a:xfrm>
              <a:off x="336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67" name="Group 27"/>
          <p:cNvGrpSpPr>
            <a:grpSpLocks/>
          </p:cNvGrpSpPr>
          <p:nvPr/>
        </p:nvGrpSpPr>
        <p:grpSpPr bwMode="auto">
          <a:xfrm>
            <a:off x="2825750" y="3992563"/>
            <a:ext cx="7072313" cy="1255712"/>
            <a:chOff x="0" y="0"/>
            <a:chExt cx="3359" cy="810"/>
          </a:xfrm>
        </p:grpSpPr>
        <p:sp>
          <p:nvSpPr>
            <p:cNvPr id="11277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8" name="Rectangle 29"/>
            <p:cNvSpPr>
              <a:spLocks noChangeArrowheads="1"/>
            </p:cNvSpPr>
            <p:nvPr/>
          </p:nvSpPr>
          <p:spPr bwMode="auto">
            <a:xfrm>
              <a:off x="1264" y="0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9" name="Rectangle 30"/>
            <p:cNvSpPr>
              <a:spLocks noChangeArrowheads="1"/>
            </p:cNvSpPr>
            <p:nvPr/>
          </p:nvSpPr>
          <p:spPr bwMode="auto">
            <a:xfrm>
              <a:off x="0" y="270"/>
              <a:ext cx="12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0" name="Rectangle 31"/>
            <p:cNvSpPr>
              <a:spLocks noChangeArrowheads="1"/>
            </p:cNvSpPr>
            <p:nvPr/>
          </p:nvSpPr>
          <p:spPr bwMode="auto">
            <a:xfrm>
              <a:off x="1264" y="270"/>
              <a:ext cx="20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1" name="Rectangle 32"/>
            <p:cNvSpPr>
              <a:spLocks noChangeArrowheads="1"/>
            </p:cNvSpPr>
            <p:nvPr/>
          </p:nvSpPr>
          <p:spPr bwMode="auto">
            <a:xfrm>
              <a:off x="0" y="541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1264" y="541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Line 35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0" y="27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1264" y="27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7" name="Line 38"/>
            <p:cNvSpPr>
              <a:spLocks noChangeShapeType="1"/>
            </p:cNvSpPr>
            <p:nvPr/>
          </p:nvSpPr>
          <p:spPr bwMode="auto">
            <a:xfrm>
              <a:off x="0" y="54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8" name="Line 39"/>
            <p:cNvSpPr>
              <a:spLocks noChangeShapeType="1"/>
            </p:cNvSpPr>
            <p:nvPr/>
          </p:nvSpPr>
          <p:spPr bwMode="auto">
            <a:xfrm>
              <a:off x="1264" y="54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40"/>
            <p:cNvSpPr>
              <a:spLocks noChangeShapeType="1"/>
            </p:cNvSpPr>
            <p:nvPr/>
          </p:nvSpPr>
          <p:spPr bwMode="auto">
            <a:xfrm>
              <a:off x="0" y="81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41"/>
            <p:cNvSpPr>
              <a:spLocks noChangeShapeType="1"/>
            </p:cNvSpPr>
            <p:nvPr/>
          </p:nvSpPr>
          <p:spPr bwMode="auto">
            <a:xfrm>
              <a:off x="1264" y="81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42"/>
            <p:cNvSpPr>
              <a:spLocks noChangeShapeType="1"/>
            </p:cNvSpPr>
            <p:nvPr/>
          </p:nvSpPr>
          <p:spPr bwMode="auto">
            <a:xfrm>
              <a:off x="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43"/>
            <p:cNvSpPr>
              <a:spLocks noChangeShapeType="1"/>
            </p:cNvSpPr>
            <p:nvPr/>
          </p:nvSpPr>
          <p:spPr bwMode="auto">
            <a:xfrm>
              <a:off x="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3" name="Line 44"/>
            <p:cNvSpPr>
              <a:spLocks noChangeShapeType="1"/>
            </p:cNvSpPr>
            <p:nvPr/>
          </p:nvSpPr>
          <p:spPr bwMode="auto">
            <a:xfrm>
              <a:off x="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Line 45"/>
            <p:cNvSpPr>
              <a:spLocks noChangeShapeType="1"/>
            </p:cNvSpPr>
            <p:nvPr/>
          </p:nvSpPr>
          <p:spPr bwMode="auto">
            <a:xfrm>
              <a:off x="1264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46"/>
            <p:cNvSpPr>
              <a:spLocks noChangeShapeType="1"/>
            </p:cNvSpPr>
            <p:nvPr/>
          </p:nvSpPr>
          <p:spPr bwMode="auto">
            <a:xfrm>
              <a:off x="1264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6" name="Line 47"/>
            <p:cNvSpPr>
              <a:spLocks noChangeShapeType="1"/>
            </p:cNvSpPr>
            <p:nvPr/>
          </p:nvSpPr>
          <p:spPr bwMode="auto">
            <a:xfrm>
              <a:off x="1264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48"/>
            <p:cNvSpPr>
              <a:spLocks noChangeShapeType="1"/>
            </p:cNvSpPr>
            <p:nvPr/>
          </p:nvSpPr>
          <p:spPr bwMode="auto">
            <a:xfrm>
              <a:off x="336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8" name="Line 49"/>
            <p:cNvSpPr>
              <a:spLocks noChangeShapeType="1"/>
            </p:cNvSpPr>
            <p:nvPr/>
          </p:nvSpPr>
          <p:spPr bwMode="auto">
            <a:xfrm>
              <a:off x="336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50"/>
            <p:cNvSpPr>
              <a:spLocks noChangeShapeType="1"/>
            </p:cNvSpPr>
            <p:nvPr/>
          </p:nvSpPr>
          <p:spPr bwMode="auto">
            <a:xfrm>
              <a:off x="336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8" name="Rectangle 52"/>
          <p:cNvSpPr>
            <a:spLocks noChangeArrowheads="1"/>
          </p:cNvSpPr>
          <p:nvPr/>
        </p:nvSpPr>
        <p:spPr bwMode="auto">
          <a:xfrm>
            <a:off x="938213" y="2378075"/>
            <a:ext cx="1438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1269" name="Rectangle 53"/>
          <p:cNvSpPr>
            <a:spLocks noChangeArrowheads="1"/>
          </p:cNvSpPr>
          <p:nvPr/>
        </p:nvSpPr>
        <p:spPr bwMode="auto">
          <a:xfrm>
            <a:off x="885825" y="4476750"/>
            <a:ext cx="14430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6486" y="655211"/>
            <a:ext cx="98405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Hardware Specification(Recommended)</a:t>
            </a:r>
          </a:p>
        </p:txBody>
      </p:sp>
      <p:sp>
        <p:nvSpPr>
          <p:cNvPr id="11271" name="Rectangle 58"/>
          <p:cNvSpPr>
            <a:spLocks noChangeArrowheads="1"/>
          </p:cNvSpPr>
          <p:nvPr/>
        </p:nvSpPr>
        <p:spPr bwMode="auto">
          <a:xfrm>
            <a:off x="3059113" y="1981200"/>
            <a:ext cx="413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2" name="Rectangle 59"/>
          <p:cNvSpPr>
            <a:spLocks noChangeArrowheads="1"/>
          </p:cNvSpPr>
          <p:nvPr/>
        </p:nvSpPr>
        <p:spPr bwMode="auto">
          <a:xfrm>
            <a:off x="3094038" y="2432050"/>
            <a:ext cx="3500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4 GB </a:t>
            </a:r>
          </a:p>
        </p:txBody>
      </p:sp>
      <p:sp>
        <p:nvSpPr>
          <p:cNvPr id="11273" name="Rectangle 60"/>
          <p:cNvSpPr>
            <a:spLocks noChangeArrowheads="1"/>
          </p:cNvSpPr>
          <p:nvPr/>
        </p:nvSpPr>
        <p:spPr bwMode="auto">
          <a:xfrm>
            <a:off x="3065463" y="2884488"/>
            <a:ext cx="518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  <p:sp>
        <p:nvSpPr>
          <p:cNvPr id="11274" name="Rectangle 61"/>
          <p:cNvSpPr>
            <a:spLocks noChangeArrowheads="1"/>
          </p:cNvSpPr>
          <p:nvPr/>
        </p:nvSpPr>
        <p:spPr bwMode="auto">
          <a:xfrm>
            <a:off x="3068638" y="4035425"/>
            <a:ext cx="4893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or below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5" name="Rectangle 62"/>
          <p:cNvSpPr>
            <a:spLocks noChangeArrowheads="1"/>
          </p:cNvSpPr>
          <p:nvPr/>
        </p:nvSpPr>
        <p:spPr bwMode="auto">
          <a:xfrm>
            <a:off x="3062288" y="4484688"/>
            <a:ext cx="4448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  4MB or below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6" name="Rectangle 63"/>
          <p:cNvSpPr>
            <a:spLocks noChangeArrowheads="1"/>
          </p:cNvSpPr>
          <p:nvPr/>
        </p:nvSpPr>
        <p:spPr bwMode="auto">
          <a:xfrm>
            <a:off x="3024188" y="4876800"/>
            <a:ext cx="3550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/>
          <p:cNvSpPr>
            <a:spLocks noChangeArrowheads="1"/>
          </p:cNvSpPr>
          <p:nvPr/>
        </p:nvSpPr>
        <p:spPr bwMode="auto">
          <a:xfrm>
            <a:off x="1104900" y="2365375"/>
            <a:ext cx="1436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2291" name="Rectangle 53"/>
          <p:cNvSpPr>
            <a:spLocks noChangeArrowheads="1"/>
          </p:cNvSpPr>
          <p:nvPr/>
        </p:nvSpPr>
        <p:spPr bwMode="auto">
          <a:xfrm>
            <a:off x="1076325" y="4951413"/>
            <a:ext cx="1447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50548" y="747213"/>
            <a:ext cx="95263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Specification(Recommended)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779713" y="4721225"/>
          <a:ext cx="8145462" cy="90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1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6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4" name="Rectangle 71"/>
          <p:cNvSpPr>
            <a:spLocks noChangeArrowheads="1"/>
          </p:cNvSpPr>
          <p:nvPr/>
        </p:nvSpPr>
        <p:spPr bwMode="auto">
          <a:xfrm>
            <a:off x="2760663" y="4805363"/>
            <a:ext cx="4946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Operating System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Window 10    or below                                                             </a:t>
            </a:r>
          </a:p>
        </p:txBody>
      </p:sp>
      <p:sp>
        <p:nvSpPr>
          <p:cNvPr id="12305" name="Rectangle 72"/>
          <p:cNvSpPr>
            <a:spLocks noChangeArrowheads="1"/>
          </p:cNvSpPr>
          <p:nvPr/>
        </p:nvSpPr>
        <p:spPr bwMode="auto">
          <a:xfrm>
            <a:off x="2825750" y="5205413"/>
            <a:ext cx="7278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Browser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Mozilla Firefox,  Google Chrome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6696"/>
              </p:ext>
            </p:extLst>
          </p:nvPr>
        </p:nvGraphicFramePr>
        <p:xfrm>
          <a:off x="2762250" y="2052638"/>
          <a:ext cx="81343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 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PHP(5.6.20)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b="1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MySQL(5.6.17)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Server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Apache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Editor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Adobe Dreamweaver (21.0)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8501" y="-14546"/>
            <a:ext cx="7873339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DATA  DICTIONARY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0965"/>
              </p:ext>
            </p:extLst>
          </p:nvPr>
        </p:nvGraphicFramePr>
        <p:xfrm>
          <a:off x="3843130" y="639774"/>
          <a:ext cx="5605669" cy="6218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List Of Tables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users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contacts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groups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 </a:t>
                      </a:r>
                      <a:r>
                        <a:rPr lang="en-IN" sz="1800" dirty="0" err="1"/>
                        <a:t>group_memebers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statuses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admin      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calls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pages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businesses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372909719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Product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297369383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feedback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5742899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page_posts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page_followers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page_likes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Page_comments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368300" y="682625"/>
            <a:ext cx="7769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users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Description:Using</a:t>
            </a:r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 this table user can register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73764"/>
              </p:ext>
            </p:extLst>
          </p:nvPr>
        </p:nvGraphicFramePr>
        <p:xfrm>
          <a:off x="1524000" y="1992313"/>
          <a:ext cx="10363201" cy="4200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user_name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username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mobileno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Mobile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number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Email_id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user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birth_date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Birth date.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              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status.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created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date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Updated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City.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04799" y="52388"/>
            <a:ext cx="7102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admin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aid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 admin can login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237"/>
              </p:ext>
            </p:extLst>
          </p:nvPr>
        </p:nvGraphicFramePr>
        <p:xfrm>
          <a:off x="304800" y="1752600"/>
          <a:ext cx="11582400" cy="5029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02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Primary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key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Admin_name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name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 of admin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Email id.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(10)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Password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411163" y="2642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contacts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customer contact.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3498"/>
              </p:ext>
            </p:extLst>
          </p:nvPr>
        </p:nvGraphicFramePr>
        <p:xfrm>
          <a:off x="914400" y="1981200"/>
          <a:ext cx="9102725" cy="22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contact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contactNo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 contact 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465138" y="-33339"/>
            <a:ext cx="70977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No:- 4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Name:- group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gid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Description: Using this table user can group chat .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92610"/>
              </p:ext>
            </p:extLst>
          </p:nvPr>
        </p:nvGraphicFramePr>
        <p:xfrm>
          <a:off x="465138" y="1401763"/>
          <a:ext cx="11480801" cy="3099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group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store group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5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image.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show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group updated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27025" y="379413"/>
            <a:ext cx="8712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group_memeber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groupmid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store group member info</a:t>
            </a:r>
            <a:r>
              <a:rPr lang="en-US" b="1" dirty="0"/>
              <a:t>.</a:t>
            </a:r>
          </a:p>
          <a:p>
            <a:r>
              <a:rPr lang="en-US" dirty="0"/>
              <a:t> 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2477"/>
              </p:ext>
            </p:extLst>
          </p:nvPr>
        </p:nvGraphicFramePr>
        <p:xfrm>
          <a:off x="327025" y="2490665"/>
          <a:ext cx="9917113" cy="248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groupmid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group_member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12738" y="379413"/>
            <a:ext cx="7315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chat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chatid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contact details</a:t>
            </a:r>
            <a:r>
              <a:rPr lang="en-US" b="1" dirty="0"/>
              <a:t>.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8875"/>
              </p:ext>
            </p:extLst>
          </p:nvPr>
        </p:nvGraphicFramePr>
        <p:xfrm>
          <a:off x="312738" y="1889369"/>
          <a:ext cx="11582401" cy="473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9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group table.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view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of chat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date.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msg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message.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58855092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(sender)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(receiver)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234950" y="163513"/>
            <a:ext cx="69786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No:- 7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status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sid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status detail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52292"/>
              </p:ext>
            </p:extLst>
          </p:nvPr>
        </p:nvGraphicFramePr>
        <p:xfrm>
          <a:off x="516304" y="1766033"/>
          <a:ext cx="9550399" cy="4734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5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filed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91419" y="-175846"/>
            <a:ext cx="5009261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Profile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91084"/>
              </p:ext>
            </p:extLst>
          </p:nvPr>
        </p:nvGraphicFramePr>
        <p:xfrm>
          <a:off x="468313" y="601663"/>
          <a:ext cx="11255375" cy="6152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8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94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Agwis</a:t>
                      </a:r>
                      <a:r>
                        <a:rPr lang="en-US" sz="20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messenger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93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Definition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 make a website which use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multi purpose social media.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main objective of this site is to provide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platform through which people of different interest can communicate with each other and also can create </a:t>
                      </a:r>
                      <a:r>
                        <a:rPr lang="en-US" sz="2000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page,Business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profile and can add their product online.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2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External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2000" dirty="0" err="1">
                          <a:latin typeface="Times New Roman" pitchFamily="18" charset="0"/>
                          <a:cs typeface="Times New Roman" pitchFamily="18" charset="0"/>
                        </a:rPr>
                        <a:t>Chetan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Soni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82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Internal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alt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Idrish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sandhi</a:t>
                      </a:r>
                      <a:endParaRPr lang="en-US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Size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TWO MEMBER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Member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1)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Himani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prajapati</a:t>
                      </a: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2)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Gaurang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parmar</a:t>
                      </a:r>
                      <a:b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Front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End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PHP (5.6.15)</a:t>
                      </a: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Back End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Times New Roman" pitchFamily="18" charset="0"/>
                          <a:cs typeface="Times New Roman" pitchFamily="18" charset="0"/>
                        </a:rPr>
                        <a:t>My SQL (5.6.17)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Report Generation Tools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MS Office 2019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Operating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System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Window 10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11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Duration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4 Months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339725" y="43180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- 8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call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callid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call detail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47854"/>
              </p:ext>
            </p:extLst>
          </p:nvPr>
        </p:nvGraphicFramePr>
        <p:xfrm>
          <a:off x="339725" y="1957753"/>
          <a:ext cx="11480799" cy="4191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5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type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duration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- 9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page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page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04670"/>
              </p:ext>
            </p:extLst>
          </p:nvPr>
        </p:nvGraphicFramePr>
        <p:xfrm>
          <a:off x="187323" y="1514599"/>
          <a:ext cx="11488862" cy="5176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profile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bannerimg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banner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147883" y="0"/>
            <a:ext cx="79422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- 10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post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user page post  details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43432"/>
              </p:ext>
            </p:extLst>
          </p:nvPr>
        </p:nvGraphicFramePr>
        <p:xfrm>
          <a:off x="147883" y="1477962"/>
          <a:ext cx="10474325" cy="4500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of user.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62427" y="0"/>
            <a:ext cx="7537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follow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fid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follower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15151"/>
              </p:ext>
            </p:extLst>
          </p:nvPr>
        </p:nvGraphicFramePr>
        <p:xfrm>
          <a:off x="496888" y="1824038"/>
          <a:ext cx="11176001" cy="214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follow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92088" y="39200"/>
            <a:ext cx="7340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like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uid,postid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like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6582"/>
              </p:ext>
            </p:extLst>
          </p:nvPr>
        </p:nvGraphicFramePr>
        <p:xfrm>
          <a:off x="508000" y="2286000"/>
          <a:ext cx="11176001" cy="4403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like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post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like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bit(1)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like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3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comment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commentid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postid,uid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comment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928"/>
              </p:ext>
            </p:extLst>
          </p:nvPr>
        </p:nvGraphicFramePr>
        <p:xfrm>
          <a:off x="332765" y="2199176"/>
          <a:ext cx="11176001" cy="270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comment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postid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post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commenet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0663" y="6960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No:- 14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feedback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feedbackid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feedback.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0345"/>
              </p:ext>
            </p:extLst>
          </p:nvPr>
        </p:nvGraphicFramePr>
        <p:xfrm>
          <a:off x="723900" y="2413000"/>
          <a:ext cx="10160000" cy="1985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message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message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6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business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bid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business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11169"/>
              </p:ext>
            </p:extLst>
          </p:nvPr>
        </p:nvGraphicFramePr>
        <p:xfrm>
          <a:off x="172278" y="1514599"/>
          <a:ext cx="11503906" cy="556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198779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address.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4666898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business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FCBDA6-94F1-49ED-9718-747B55EE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77" y="384313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product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proid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bid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product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7B096-E567-4E02-BBD6-BA7E38A9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89863"/>
              </p:ext>
            </p:extLst>
          </p:nvPr>
        </p:nvGraphicFramePr>
        <p:xfrm>
          <a:off x="185530" y="1872408"/>
          <a:ext cx="11503906" cy="544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4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price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price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discount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discount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3983423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product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14D9C-8E8C-473A-98F5-8B2AE035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3220277"/>
            <a:ext cx="10243930" cy="296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ER- Diagram</a:t>
            </a:r>
            <a:endParaRPr lang="en-GB" sz="7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3"/>
          <p:cNvSpPr>
            <a:spLocks noGrp="1"/>
          </p:cNvSpPr>
          <p:nvPr>
            <p:ph sz="half" idx="1"/>
          </p:nvPr>
        </p:nvSpPr>
        <p:spPr>
          <a:xfrm>
            <a:off x="1200150" y="1749425"/>
            <a:ext cx="7623175" cy="44767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Name:-   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NIVAAN INFOTECH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Address:-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F-33, Tirupati Metro Mall, Near Shahibaug 		                                                        	         Society, Visnagar-384315.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www.nivaaninfotech.com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E-Mail:-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   nivaaninfotech@nivaaninfotech.com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Owner:-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Mr. Chetan Soni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About Company:-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Nivaan Infotech Presently Based At Visnagar In North 			     Gujarat Is Dedicated To Provide Quality  Based.Satisfactory                   		     &amp; Cost Effictive Services.We Believe In Implementing 			     Innovation Ideas &amp; Maintaining Quality Standards.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1575" y="1470025"/>
            <a:ext cx="2603500" cy="2693988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39262" y="561707"/>
            <a:ext cx="751114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Organization Profile</a:t>
            </a:r>
            <a:endParaRPr lang="en-US" sz="4400" b="1" u="sng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4B3B1-7EC8-49A3-983F-AA2A3B3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50730"/>
            <a:ext cx="1001077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533-D63E-4EE3-B9FF-A21F32DD1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1096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C58A-9561-4B35-B4B6-1C909D33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6522" y="552450"/>
            <a:ext cx="9409043" cy="60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3F245A-73A3-4108-835A-75062DBCD156}"/>
              </a:ext>
            </a:extLst>
          </p:cNvPr>
          <p:cNvSpPr/>
          <p:nvPr/>
        </p:nvSpPr>
        <p:spPr>
          <a:xfrm>
            <a:off x="4248871" y="2085141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8F221-BFFC-4B70-A232-14522AB3C829}"/>
              </a:ext>
            </a:extLst>
          </p:cNvPr>
          <p:cNvCxnSpPr>
            <a:cxnSpLocks/>
          </p:cNvCxnSpPr>
          <p:nvPr/>
        </p:nvCxnSpPr>
        <p:spPr>
          <a:xfrm>
            <a:off x="4183186" y="2709584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5152B-9F3E-49F0-AF28-1F100C8230EB}"/>
              </a:ext>
            </a:extLst>
          </p:cNvPr>
          <p:cNvCxnSpPr/>
          <p:nvPr/>
        </p:nvCxnSpPr>
        <p:spPr>
          <a:xfrm flipH="1">
            <a:off x="4248871" y="3093253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D1102-53B8-4E8B-B240-1F9179CD3EDF}"/>
              </a:ext>
            </a:extLst>
          </p:cNvPr>
          <p:cNvCxnSpPr>
            <a:stCxn id="4" idx="4"/>
          </p:cNvCxnSpPr>
          <p:nvPr/>
        </p:nvCxnSpPr>
        <p:spPr>
          <a:xfrm>
            <a:off x="4464895" y="2517189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C5CBD-04FB-4D03-8421-FC04D14D1D24}"/>
              </a:ext>
            </a:extLst>
          </p:cNvPr>
          <p:cNvCxnSpPr/>
          <p:nvPr/>
        </p:nvCxnSpPr>
        <p:spPr>
          <a:xfrm>
            <a:off x="4464895" y="3093253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47B679-E192-4EC6-9D83-3F1B113D6C7A}"/>
              </a:ext>
            </a:extLst>
          </p:cNvPr>
          <p:cNvSpPr txBox="1"/>
          <p:nvPr/>
        </p:nvSpPr>
        <p:spPr>
          <a:xfrm>
            <a:off x="3540369" y="3552092"/>
            <a:ext cx="99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E86F5-B25D-4749-82E2-DC08E9A1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19" y="399389"/>
            <a:ext cx="429942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0CE63-6E08-48E6-8B6A-DE7D1297AE80}"/>
              </a:ext>
            </a:extLst>
          </p:cNvPr>
          <p:cNvSpPr txBox="1"/>
          <p:nvPr/>
        </p:nvSpPr>
        <p:spPr>
          <a:xfrm>
            <a:off x="3633906" y="3212977"/>
            <a:ext cx="8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0C839-675F-4BA2-933E-0A625C08B3E4}"/>
              </a:ext>
            </a:extLst>
          </p:cNvPr>
          <p:cNvSpPr/>
          <p:nvPr/>
        </p:nvSpPr>
        <p:spPr>
          <a:xfrm>
            <a:off x="3747654" y="2051556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2D1B-44D2-48B2-B376-963A5E380A69}"/>
              </a:ext>
            </a:extLst>
          </p:cNvPr>
          <p:cNvCxnSpPr>
            <a:cxnSpLocks/>
          </p:cNvCxnSpPr>
          <p:nvPr/>
        </p:nvCxnSpPr>
        <p:spPr>
          <a:xfrm>
            <a:off x="3681969" y="2675999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EC8C1-066F-4DC9-A25E-63073DA4F212}"/>
              </a:ext>
            </a:extLst>
          </p:cNvPr>
          <p:cNvCxnSpPr/>
          <p:nvPr/>
        </p:nvCxnSpPr>
        <p:spPr>
          <a:xfrm flipH="1">
            <a:off x="3747654" y="3059668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01C4-41DD-4418-84CD-A5EEA31FC8DE}"/>
              </a:ext>
            </a:extLst>
          </p:cNvPr>
          <p:cNvCxnSpPr>
            <a:stCxn id="9" idx="4"/>
          </p:cNvCxnSpPr>
          <p:nvPr/>
        </p:nvCxnSpPr>
        <p:spPr>
          <a:xfrm>
            <a:off x="3963678" y="2483604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85DB8-793B-4215-815C-B59FB276AEDC}"/>
              </a:ext>
            </a:extLst>
          </p:cNvPr>
          <p:cNvCxnSpPr/>
          <p:nvPr/>
        </p:nvCxnSpPr>
        <p:spPr>
          <a:xfrm>
            <a:off x="3963678" y="3059668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4504AB-468A-40C6-871C-10BF6B7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2" y="440462"/>
            <a:ext cx="6248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2CF37-A272-43AE-8EF6-66434E2080CD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B9BD-EEDD-4569-9DFD-F09F0CAD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5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E2F268-B8DA-4C11-822F-6D42F1BFB7FF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D8536-54B3-4229-B7E4-3809B4D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0"/>
            <a:ext cx="645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99C400-4F7B-475F-A94B-F36031127953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359B5-89AB-4DEF-8EAB-2F562600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2" y="13252"/>
            <a:ext cx="638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6C0B7-F9C3-47C2-BBD4-EEEC0F339FD7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3BBF-E3B4-4C0A-8B3A-0AE9FF1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66" y="0"/>
            <a:ext cx="642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48CC8-9E21-4827-AF27-D578A8A75DFA}"/>
              </a:ext>
            </a:extLst>
          </p:cNvPr>
          <p:cNvSpPr txBox="1"/>
          <p:nvPr/>
        </p:nvSpPr>
        <p:spPr>
          <a:xfrm>
            <a:off x="1868557" y="3127513"/>
            <a:ext cx="868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>
                <a:solidFill>
                  <a:srgbClr val="7030A0"/>
                </a:solidFill>
              </a:rPr>
              <a:t>Webform Design</a:t>
            </a:r>
          </a:p>
        </p:txBody>
      </p:sp>
    </p:spTree>
    <p:extLst>
      <p:ext uri="{BB962C8B-B14F-4D97-AF65-F5344CB8AC3E}">
        <p14:creationId xmlns:p14="http://schemas.microsoft.com/office/powerpoint/2010/main" val="29203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63" y="1825625"/>
            <a:ext cx="9709150" cy="38163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Existing system is time wasting.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User can not create his/her online business profile in single  messenger app.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User can not get the notification online.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not verified the user.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4179" y="835385"/>
            <a:ext cx="7055556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Problem Of Existing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D08D3-F75D-4065-97A5-F027720E89B7}"/>
              </a:ext>
            </a:extLst>
          </p:cNvPr>
          <p:cNvSpPr txBox="1"/>
          <p:nvPr/>
        </p:nvSpPr>
        <p:spPr>
          <a:xfrm>
            <a:off x="689113" y="172278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2.User registration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C810-E36D-42C2-99CC-46E756A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87897"/>
            <a:ext cx="97270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D4C07-1904-4C00-A1A4-8D8EF48DB401}"/>
              </a:ext>
            </a:extLst>
          </p:cNvPr>
          <p:cNvSpPr txBox="1"/>
          <p:nvPr/>
        </p:nvSpPr>
        <p:spPr>
          <a:xfrm>
            <a:off x="384313" y="23853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1.UserLogin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06D2-36AD-4242-9822-28F004C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795129"/>
            <a:ext cx="8931965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37982-DD2D-4C3A-AE2C-2DDBC5124315}"/>
              </a:ext>
            </a:extLst>
          </p:cNvPr>
          <p:cNvSpPr txBox="1"/>
          <p:nvPr/>
        </p:nvSpPr>
        <p:spPr>
          <a:xfrm>
            <a:off x="742122" y="21203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1.1UserLogin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7142-FB8E-4FD1-98D6-F8AF1D14D66D}"/>
              </a:ext>
            </a:extLst>
          </p:cNvPr>
          <p:cNvSpPr txBox="1"/>
          <p:nvPr/>
        </p:nvSpPr>
        <p:spPr>
          <a:xfrm>
            <a:off x="636104" y="5711687"/>
            <a:ext cx="95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Description: this page show  error in </a:t>
            </a:r>
            <a:r>
              <a:rPr lang="en-GB" dirty="0" err="1"/>
              <a:t>userlogin</a:t>
            </a:r>
            <a:r>
              <a:rPr lang="en-GB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F687-5F3F-4D65-B0A6-81340B3A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74643"/>
            <a:ext cx="956807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B9AB4-BB2F-4DB1-BCB7-6D41B811CC34}"/>
              </a:ext>
            </a:extLst>
          </p:cNvPr>
          <p:cNvSpPr txBox="1"/>
          <p:nvPr/>
        </p:nvSpPr>
        <p:spPr>
          <a:xfrm flipH="1">
            <a:off x="695076" y="318052"/>
            <a:ext cx="24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3.Chat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B505-C2CF-46FE-9B44-7264ABB0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874643"/>
            <a:ext cx="1054872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4CC45-E3E7-4AB3-B552-DCBCC2FEB5DB}"/>
              </a:ext>
            </a:extLst>
          </p:cNvPr>
          <p:cNvSpPr txBox="1"/>
          <p:nvPr/>
        </p:nvSpPr>
        <p:spPr>
          <a:xfrm>
            <a:off x="622852" y="437322"/>
            <a:ext cx="29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4.Userprofile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2CC4-5605-4052-8CFE-25E45427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5" y="1391478"/>
            <a:ext cx="9236764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B2C40-053E-4769-BB2C-BE36F1E0B6AF}"/>
              </a:ext>
            </a:extLst>
          </p:cNvPr>
          <p:cNvSpPr txBox="1"/>
          <p:nvPr/>
        </p:nvSpPr>
        <p:spPr>
          <a:xfrm>
            <a:off x="291548" y="225287"/>
            <a:ext cx="43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5.Editprofile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236A-550F-41A1-9A43-567C21F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980661"/>
            <a:ext cx="925001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453E4-0297-442C-9DB0-87566F8F6AD4}"/>
              </a:ext>
            </a:extLst>
          </p:cNvPr>
          <p:cNvSpPr txBox="1"/>
          <p:nvPr/>
        </p:nvSpPr>
        <p:spPr>
          <a:xfrm>
            <a:off x="874643" y="410817"/>
            <a:ext cx="522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6.Create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11CA1-FF67-45D8-BE4C-EC0A964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780149"/>
            <a:ext cx="9276521" cy="326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5D99E-5F3A-4454-BFA5-2263D0BA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94" y="4200940"/>
            <a:ext cx="9276521" cy="24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7136E-CD1C-4A9E-85BC-6D0D06B42025}"/>
              </a:ext>
            </a:extLst>
          </p:cNvPr>
          <p:cNvSpPr txBox="1"/>
          <p:nvPr/>
        </p:nvSpPr>
        <p:spPr>
          <a:xfrm>
            <a:off x="238539" y="424070"/>
            <a:ext cx="62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6.1 Create group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BDFA1-0A93-44E3-9959-CF193E2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31235"/>
            <a:ext cx="8269355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B6E9B-288D-484E-A95E-77A7A0DEBD8C}"/>
              </a:ext>
            </a:extLst>
          </p:cNvPr>
          <p:cNvSpPr txBox="1"/>
          <p:nvPr/>
        </p:nvSpPr>
        <p:spPr>
          <a:xfrm>
            <a:off x="318052" y="371061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 show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8281-3617-4263-B749-1340608E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901149"/>
            <a:ext cx="9395791" cy="5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586E3-2F76-49A6-BB6D-53E5F45FE737}"/>
              </a:ext>
            </a:extLst>
          </p:cNvPr>
          <p:cNvSpPr txBox="1"/>
          <p:nvPr/>
        </p:nvSpPr>
        <p:spPr>
          <a:xfrm>
            <a:off x="410817" y="238539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6.2.1 add user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974FF-AD17-433F-9386-C7D0554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940904"/>
            <a:ext cx="9064487" cy="412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888D0-A454-42DC-9A19-4DDD65376328}"/>
              </a:ext>
            </a:extLst>
          </p:cNvPr>
          <p:cNvSpPr txBox="1"/>
          <p:nvPr/>
        </p:nvSpPr>
        <p:spPr>
          <a:xfrm>
            <a:off x="410816" y="5639665"/>
            <a:ext cx="84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page shows add group member after creation of group</a:t>
            </a:r>
          </a:p>
        </p:txBody>
      </p:sp>
    </p:spTree>
    <p:extLst>
      <p:ext uri="{BB962C8B-B14F-4D97-AF65-F5344CB8AC3E}">
        <p14:creationId xmlns:p14="http://schemas.microsoft.com/office/powerpoint/2010/main" val="3812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50" y="2133600"/>
            <a:ext cx="9631363" cy="3778250"/>
          </a:xfrm>
        </p:spPr>
        <p:txBody>
          <a:bodyPr rtlCol="0"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the better searching  facility as per user convenient.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OTP facility in the system.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Create page and blog online business  in single messenger app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the feedback and ratting.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Secure and perfect output.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0499" y="714922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Need For New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9C0DB-022E-4FF2-8F27-0B3F06862FCF}"/>
              </a:ext>
            </a:extLst>
          </p:cNvPr>
          <p:cNvSpPr txBox="1"/>
          <p:nvPr/>
        </p:nvSpPr>
        <p:spPr>
          <a:xfrm>
            <a:off x="834887" y="715617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7.Friend form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F2B32-5BCA-4038-A109-10CCDECC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7496"/>
            <a:ext cx="902473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46133-6BE6-45D8-887C-3DA50CA5AF75}"/>
              </a:ext>
            </a:extLst>
          </p:cNvPr>
          <p:cNvSpPr txBox="1"/>
          <p:nvPr/>
        </p:nvSpPr>
        <p:spPr>
          <a:xfrm>
            <a:off x="583096" y="357809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Create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3EBE-4696-4328-99E8-6C1D0AB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9" y="1007166"/>
            <a:ext cx="9647582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E8D45-2934-4E4B-A5E7-010FFCDD1DB2}"/>
              </a:ext>
            </a:extLst>
          </p:cNvPr>
          <p:cNvSpPr txBox="1"/>
          <p:nvPr/>
        </p:nvSpPr>
        <p:spPr>
          <a:xfrm>
            <a:off x="318052" y="291548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 show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B366-3AB2-4780-BC0B-9BF48C98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874643"/>
            <a:ext cx="955481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8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9.Create Business form</a:t>
            </a:r>
          </a:p>
        </p:txBody>
      </p:sp>
    </p:spTree>
    <p:extLst>
      <p:ext uri="{BB962C8B-B14F-4D97-AF65-F5344CB8AC3E}">
        <p14:creationId xmlns:p14="http://schemas.microsoft.com/office/powerpoint/2010/main" val="2360610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10.show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375A-D7BD-4409-8648-827883B9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078173"/>
            <a:ext cx="9034817" cy="54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11.Edit 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75BC-64D2-4BA2-8FE8-900C07E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48139"/>
            <a:ext cx="10177670" cy="56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12.Add Product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4E765-3894-4F65-80C2-6FE0BAD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993913"/>
            <a:ext cx="9806609" cy="55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6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Business and product 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637CB-B541-4001-9FAE-0ACAFC8D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874643"/>
            <a:ext cx="8971721" cy="5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319-1005-4B68-99D5-45426BFE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REFERENCES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CDE1-41B8-44AB-B890-40B7605E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Facebook </a:t>
            </a:r>
          </a:p>
          <a:p>
            <a:pPr marL="0" indent="0" algn="ctr">
              <a:buNone/>
            </a:pPr>
            <a:r>
              <a:rPr lang="en-US" dirty="0"/>
              <a:t>WhatsApp</a:t>
            </a:r>
          </a:p>
          <a:p>
            <a:pPr marL="0" indent="0" algn="ctr">
              <a:buNone/>
            </a:pPr>
            <a:r>
              <a:rPr lang="en-US" dirty="0"/>
              <a:t>Telegram</a:t>
            </a:r>
          </a:p>
          <a:p>
            <a:pPr marL="0" indent="0" algn="ctr">
              <a:buNone/>
            </a:pPr>
            <a:r>
              <a:rPr lang="en-US" dirty="0"/>
              <a:t>Google.com</a:t>
            </a:r>
          </a:p>
          <a:p>
            <a:pPr marL="0" indent="0" algn="ctr">
              <a:buNone/>
            </a:pPr>
            <a:r>
              <a:rPr lang="en-US" dirty="0"/>
              <a:t>Instagram </a:t>
            </a:r>
          </a:p>
          <a:p>
            <a:pPr marL="0" indent="0" algn="ctr">
              <a:buNone/>
            </a:pPr>
            <a:r>
              <a:rPr lang="en-US" dirty="0"/>
              <a:t>Twitter </a:t>
            </a:r>
          </a:p>
        </p:txBody>
      </p:sp>
    </p:spTree>
    <p:extLst>
      <p:ext uri="{BB962C8B-B14F-4D97-AF65-F5344CB8AC3E}">
        <p14:creationId xmlns:p14="http://schemas.microsoft.com/office/powerpoint/2010/main" val="1697407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66FD-407D-4144-8508-47DCA9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" y="2991334"/>
            <a:ext cx="10972800" cy="1143000"/>
          </a:xfrm>
          <a:ln>
            <a:noFill/>
          </a:ln>
        </p:spPr>
        <p:txBody>
          <a:bodyPr/>
          <a:lstStyle/>
          <a:p>
            <a:r>
              <a:rPr lang="en-US" sz="96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GB" sz="9600" b="1" dirty="0">
              <a:solidFill>
                <a:srgbClr val="00206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8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5" y="1262063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User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chat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business profile and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6211" y="332778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1375" y="1220788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or receive message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or voice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business profile.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6181" y="2283190"/>
            <a:ext cx="736035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u="sng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TimeLine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6670FE-5039-4B45-8601-9FE719597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070283"/>
              </p:ext>
            </p:extLst>
          </p:nvPr>
        </p:nvGraphicFramePr>
        <p:xfrm>
          <a:off x="1112719" y="573009"/>
          <a:ext cx="9966561" cy="5711982"/>
        </p:xfrm>
        <a:graphic>
          <a:graphicData uri="http://schemas.openxmlformats.org/drawingml/2006/table">
            <a:tbl>
              <a:tblPr firstRow="1" bandRow="1"/>
              <a:tblGrid>
                <a:gridCol w="1159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7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776114290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602766424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341137291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3822085425"/>
                    </a:ext>
                  </a:extLst>
                </a:gridCol>
              </a:tblGrid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March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  <a:r>
                        <a:rPr lang="en-GB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System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Codding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Documentation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AF80DD8-0A9E-4822-B682-1011D8278221}"/>
              </a:ext>
            </a:extLst>
          </p:cNvPr>
          <p:cNvSpPr/>
          <p:nvPr/>
        </p:nvSpPr>
        <p:spPr>
          <a:xfrm>
            <a:off x="6095999" y="1528324"/>
            <a:ext cx="53010" cy="5022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DA2F9-D653-4BFE-9B3A-55FF62CEA607}"/>
              </a:ext>
            </a:extLst>
          </p:cNvPr>
          <p:cNvSpPr/>
          <p:nvPr/>
        </p:nvSpPr>
        <p:spPr>
          <a:xfrm>
            <a:off x="5201479" y="6521230"/>
            <a:ext cx="1895060" cy="251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1055C-C3D7-4EA5-8FAE-4647EC20666A}"/>
              </a:ext>
            </a:extLst>
          </p:cNvPr>
          <p:cNvSpPr txBox="1"/>
          <p:nvPr/>
        </p:nvSpPr>
        <p:spPr>
          <a:xfrm>
            <a:off x="4989444" y="642586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Current progress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5658</TotalTime>
  <Words>2307</Words>
  <Application>Microsoft Office PowerPoint</Application>
  <PresentationFormat>Widescreen</PresentationFormat>
  <Paragraphs>724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Adobe Naskh Medium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ADMIN</cp:lastModifiedBy>
  <cp:revision>850</cp:revision>
  <dcterms:created xsi:type="dcterms:W3CDTF">2014-09-12T02:13:59Z</dcterms:created>
  <dcterms:modified xsi:type="dcterms:W3CDTF">2021-04-09T13:33:26Z</dcterms:modified>
</cp:coreProperties>
</file>